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2" r:id="rId11"/>
    <p:sldId id="281" r:id="rId12"/>
    <p:sldId id="282" r:id="rId13"/>
    <p:sldId id="273" r:id="rId14"/>
    <p:sldId id="287" r:id="rId15"/>
    <p:sldId id="288" r:id="rId16"/>
    <p:sldId id="289" r:id="rId17"/>
    <p:sldId id="283" r:id="rId18"/>
    <p:sldId id="291" r:id="rId19"/>
    <p:sldId id="292" r:id="rId20"/>
    <p:sldId id="277" r:id="rId21"/>
    <p:sldId id="290" r:id="rId22"/>
    <p:sldId id="294" r:id="rId23"/>
    <p:sldId id="29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443"/>
            <a:ext cx="10515600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be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2410917" y="2874461"/>
            <a:ext cx="69784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memo = {}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D0D7-EF98-1A44-9B16-0AE9FF1A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3746</TotalTime>
  <Words>1797</Words>
  <Application>Microsoft Macintosh PowerPoint</Application>
  <PresentationFormat>Widescreen</PresentationFormat>
  <Paragraphs>227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153</cp:revision>
  <cp:lastPrinted>2019-02-08T20:36:44Z</cp:lastPrinted>
  <dcterms:created xsi:type="dcterms:W3CDTF">2019-01-22T18:38:55Z</dcterms:created>
  <dcterms:modified xsi:type="dcterms:W3CDTF">2019-02-21T21:52:34Z</dcterms:modified>
</cp:coreProperties>
</file>